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5DB5E1-0B7B-49DC-9B99-BBE013CCC5FE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75215-E21A-480E-912C-8D74372C2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379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75215-E21A-480E-912C-8D74372C22B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600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FB266-6F67-496D-821E-EC350F8D12A3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20980-4E9E-466D-8408-314558725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720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FB266-6F67-496D-821E-EC350F8D12A3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20980-4E9E-466D-8408-314558725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413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FB266-6F67-496D-821E-EC350F8D12A3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20980-4E9E-466D-8408-314558725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607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FB266-6F67-496D-821E-EC350F8D12A3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20980-4E9E-466D-8408-314558725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758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FB266-6F67-496D-821E-EC350F8D12A3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20980-4E9E-466D-8408-314558725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74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FB266-6F67-496D-821E-EC350F8D12A3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20980-4E9E-466D-8408-314558725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362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FB266-6F67-496D-821E-EC350F8D12A3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20980-4E9E-466D-8408-314558725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908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FB266-6F67-496D-821E-EC350F8D12A3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20980-4E9E-466D-8408-314558725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65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FB266-6F67-496D-821E-EC350F8D12A3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20980-4E9E-466D-8408-314558725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76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FB266-6F67-496D-821E-EC350F8D12A3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20980-4E9E-466D-8408-314558725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366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FB266-6F67-496D-821E-EC350F8D12A3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20980-4E9E-466D-8408-314558725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19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FB266-6F67-496D-821E-EC350F8D12A3}" type="datetimeFigureOut">
              <a:rPr lang="en-US" smtClean="0"/>
              <a:t>4/19/2013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20980-4E9E-466D-8408-314558725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894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Aparajita" pitchFamily="34" charset="0"/>
                <a:cs typeface="Aparajita" pitchFamily="34" charset="0"/>
              </a:rPr>
              <a:t>Weather Emergencies and Natural Disasters</a:t>
            </a:r>
            <a:endParaRPr lang="en-US" b="1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209800"/>
            <a:ext cx="6400800" cy="3657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7091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parajita" pitchFamily="34" charset="0"/>
                <a:cs typeface="Aparajita" pitchFamily="34" charset="0"/>
              </a:rPr>
              <a:t>Earthquakes</a:t>
            </a:r>
            <a:endParaRPr lang="en-US" b="1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b="1" dirty="0" smtClean="0"/>
              <a:t>earthquake</a:t>
            </a:r>
            <a:r>
              <a:rPr lang="en-US" dirty="0" smtClean="0"/>
              <a:t> is </a:t>
            </a:r>
            <a:r>
              <a:rPr lang="en-US" i="1" dirty="0" smtClean="0"/>
              <a:t>a violent shaking of the earth’s surface.</a:t>
            </a:r>
          </a:p>
          <a:p>
            <a:r>
              <a:rPr lang="en-US" b="1" dirty="0" smtClean="0"/>
              <a:t>Aftershocks</a:t>
            </a:r>
            <a:r>
              <a:rPr lang="en-US" dirty="0" smtClean="0"/>
              <a:t> </a:t>
            </a:r>
            <a:r>
              <a:rPr lang="en-US" i="1" dirty="0" smtClean="0"/>
              <a:t>are secondary earthquakes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01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parajita" pitchFamily="34" charset="0"/>
                <a:cs typeface="Aparajita" pitchFamily="34" charset="0"/>
              </a:rPr>
              <a:t>Emergency Supplies Kit</a:t>
            </a:r>
            <a:endParaRPr lang="en-US" b="1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Can food   Note: Three day supplies all items for your family</a:t>
            </a:r>
          </a:p>
          <a:p>
            <a:r>
              <a:rPr lang="en-US" dirty="0" smtClean="0"/>
              <a:t>Flashlight</a:t>
            </a:r>
          </a:p>
          <a:p>
            <a:r>
              <a:rPr lang="en-US" dirty="0" smtClean="0"/>
              <a:t>Batteries</a:t>
            </a:r>
          </a:p>
          <a:p>
            <a:r>
              <a:rPr lang="en-US" dirty="0" smtClean="0"/>
              <a:t>Gallon jugs of water</a:t>
            </a:r>
          </a:p>
          <a:p>
            <a:r>
              <a:rPr lang="en-US" dirty="0" smtClean="0"/>
              <a:t>First aid kit</a:t>
            </a:r>
          </a:p>
          <a:p>
            <a:r>
              <a:rPr lang="en-US" dirty="0" smtClean="0"/>
              <a:t>Can opener</a:t>
            </a:r>
          </a:p>
          <a:p>
            <a:r>
              <a:rPr lang="en-US" dirty="0" smtClean="0"/>
              <a:t>Small battery powered radio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819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Aparajita" pitchFamily="34" charset="0"/>
                <a:cs typeface="Aparajita" pitchFamily="34" charset="0"/>
              </a:rPr>
              <a:t>What Are Weather Emergencies?</a:t>
            </a:r>
            <a:endParaRPr lang="en-US" sz="4000" b="1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b="1" dirty="0" smtClean="0"/>
              <a:t>Weather emergencies</a:t>
            </a:r>
            <a:r>
              <a:rPr lang="en-US" sz="4000" dirty="0" smtClean="0"/>
              <a:t> </a:t>
            </a:r>
            <a:r>
              <a:rPr lang="en-US" sz="4000" i="1" dirty="0" smtClean="0"/>
              <a:t>are dangerous situations brought on by changes in the atmosphere.</a:t>
            </a:r>
          </a:p>
          <a:p>
            <a:pPr marL="0" indent="0">
              <a:buNone/>
            </a:pPr>
            <a:r>
              <a:rPr lang="en-US" i="1" dirty="0"/>
              <a:t> </a:t>
            </a:r>
            <a:r>
              <a:rPr lang="en-US" dirty="0" smtClean="0"/>
              <a:t>Common weather emergencies include storms, such as tornadoes, hurricanes, blizzards, and thunderstorms.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860066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parajita" pitchFamily="34" charset="0"/>
                <a:cs typeface="Aparajita" pitchFamily="34" charset="0"/>
              </a:rPr>
              <a:t>Guidelines for Hurricanes</a:t>
            </a:r>
            <a:endParaRPr lang="en-US" b="1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Board up windows and doors. Bring in items such as outdoor furniture and bicycles inside.</a:t>
            </a:r>
          </a:p>
          <a:p>
            <a:r>
              <a:rPr lang="en-US" dirty="0" smtClean="0"/>
              <a:t>Evacuate immediately if the NWS or local officials advise you to do so.</a:t>
            </a:r>
          </a:p>
          <a:p>
            <a:r>
              <a:rPr lang="en-US" dirty="0" smtClean="0"/>
              <a:t>If no evacuation is advised, stay indoors. Be prepared for power loss by keeping a working flashlight and battery-powered radio on hand.</a:t>
            </a:r>
          </a:p>
          <a:p>
            <a:r>
              <a:rPr lang="en-US" dirty="0" smtClean="0"/>
              <a:t>Prepare an emergency kit.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305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parajita" pitchFamily="34" charset="0"/>
                <a:cs typeface="Aparajita" pitchFamily="34" charset="0"/>
              </a:rPr>
              <a:t>Blizzard and Thunderstorms</a:t>
            </a:r>
            <a:endParaRPr lang="en-US" b="1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blizzard</a:t>
            </a:r>
            <a:r>
              <a:rPr lang="en-US" dirty="0" smtClean="0"/>
              <a:t> is </a:t>
            </a:r>
            <a:r>
              <a:rPr lang="en-US" i="1" dirty="0" smtClean="0"/>
              <a:t>a very heavy snowstorm with winds of up to 45 miles per hour.</a:t>
            </a:r>
            <a:r>
              <a:rPr lang="en-US" dirty="0" smtClean="0"/>
              <a:t> Stay inside during a blizzard. Keep a flashlight and battery-powered radio on hand, both with extra batteries in case of power loss.</a:t>
            </a:r>
          </a:p>
          <a:p>
            <a:r>
              <a:rPr lang="en-US" b="1" dirty="0" smtClean="0"/>
              <a:t>Thunderstorms</a:t>
            </a:r>
            <a:r>
              <a:rPr lang="en-US" dirty="0" smtClean="0"/>
              <a:t> can occur almost anywhere, but they usually cause only minor damage. Stay inside or seek shelter during the storm.</a:t>
            </a:r>
          </a:p>
          <a:p>
            <a:r>
              <a:rPr lang="en-US" dirty="0" smtClean="0"/>
              <a:t>Unplug electrical appliances, and avoid using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178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telephone or running water until the storm has passed.</a:t>
            </a:r>
          </a:p>
          <a:p>
            <a:r>
              <a:rPr lang="en-US" dirty="0" smtClean="0"/>
              <a:t>If caught outdoors, squat low to the ground in an open area.</a:t>
            </a:r>
          </a:p>
          <a:p>
            <a:r>
              <a:rPr lang="en-US" dirty="0" smtClean="0"/>
              <a:t>Keep away from electrical poles  and wires, tall trees, water, and metal objects.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203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parajita" pitchFamily="34" charset="0"/>
                <a:cs typeface="Aparajita" pitchFamily="34" charset="0"/>
              </a:rPr>
              <a:t>Tornadoes</a:t>
            </a:r>
            <a:endParaRPr lang="en-US" b="1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tornado</a:t>
            </a:r>
            <a:r>
              <a:rPr lang="en-US" dirty="0" smtClean="0"/>
              <a:t> is </a:t>
            </a:r>
            <a:r>
              <a:rPr lang="en-US" i="1" dirty="0" smtClean="0"/>
              <a:t>a whirling, funnel – shaped windstorm that drops from the sky to ground</a:t>
            </a:r>
            <a:r>
              <a:rPr lang="en-US" dirty="0" smtClean="0"/>
              <a:t>.</a:t>
            </a:r>
          </a:p>
          <a:p>
            <a:r>
              <a:rPr lang="en-US" dirty="0" smtClean="0"/>
              <a:t>Tornadoes can cause the most severe destruction of all storms.</a:t>
            </a:r>
          </a:p>
          <a:p>
            <a:r>
              <a:rPr lang="en-US" dirty="0" smtClean="0"/>
              <a:t>   If a tornado watch is issued for your area, use a battery-powered radio to listen for further  updates, and prepare to take shelter.</a:t>
            </a:r>
          </a:p>
          <a:p>
            <a:r>
              <a:rPr lang="en-US" dirty="0" smtClean="0"/>
              <a:t>If a  tornado warning is issued, take shelter immediately.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087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001000" cy="838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Where to go. You will be safest underground in a cellar or basement. If you can’t get underground, go to a windowless interior room or hallway.</a:t>
            </a:r>
          </a:p>
          <a:p>
            <a:r>
              <a:rPr lang="en-US" dirty="0" smtClean="0"/>
              <a:t>If you are outdoors, lie in a ditch or flat on the ground. Stay away from trees, cars, and buildings, which could fall on you.</a:t>
            </a:r>
          </a:p>
          <a:p>
            <a:r>
              <a:rPr lang="en-US" dirty="0" smtClean="0"/>
              <a:t>What to do. Cover yourself with whatever protection you can find, such as a mattress or heavy blanket.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452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parajita" pitchFamily="34" charset="0"/>
                <a:cs typeface="Aparajita" pitchFamily="34" charset="0"/>
              </a:rPr>
              <a:t>Natural </a:t>
            </a:r>
            <a:r>
              <a:rPr lang="en-US" sz="4000" b="1" dirty="0" smtClean="0">
                <a:latin typeface="Aparajita" pitchFamily="34" charset="0"/>
                <a:cs typeface="Aparajita" pitchFamily="34" charset="0"/>
              </a:rPr>
              <a:t>Disasters</a:t>
            </a:r>
            <a:r>
              <a:rPr lang="en-US" b="1" dirty="0" smtClean="0">
                <a:latin typeface="Aparajita" pitchFamily="34" charset="0"/>
                <a:cs typeface="Aparajita" pitchFamily="34" charset="0"/>
              </a:rPr>
              <a:t> </a:t>
            </a:r>
            <a:endParaRPr lang="en-US" b="1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Floods can happen almost anywhere at any time.</a:t>
            </a:r>
          </a:p>
          <a:p>
            <a:r>
              <a:rPr lang="en-US" dirty="0" smtClean="0"/>
              <a:t>If the NWS issue a flood watch for your area, move valuable items to higher levels of your home, and keep your emergency kit handy.</a:t>
            </a:r>
          </a:p>
          <a:p>
            <a:r>
              <a:rPr lang="en-US" dirty="0" smtClean="0"/>
              <a:t>A flood warning means that you should evacuate your home. If so advised, move to higher ground away from rivers, streams, and creeks. Warning of a flash flood requires immediate evacuation.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645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parajita" pitchFamily="34" charset="0"/>
                <a:cs typeface="Aparajita" pitchFamily="34" charset="0"/>
              </a:rPr>
              <a:t>Safety Rules</a:t>
            </a:r>
            <a:endParaRPr lang="en-US" b="1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Never walk, ride a bike , or drive a car through the water. Drowning or electrocution from downed power lines.</a:t>
            </a:r>
          </a:p>
          <a:p>
            <a:r>
              <a:rPr lang="en-US" dirty="0" smtClean="0"/>
              <a:t>Drink only bottled water. Floods can pollute the water supply.</a:t>
            </a:r>
          </a:p>
          <a:p>
            <a:r>
              <a:rPr lang="en-US" dirty="0" smtClean="0"/>
              <a:t>If an evacuation is ordered, return home only after being advised that it is safe to do so.</a:t>
            </a:r>
          </a:p>
          <a:p>
            <a:r>
              <a:rPr lang="en-US" dirty="0" smtClean="0"/>
              <a:t>Throw away contaminated food. Disinfect anything that come in contact with floodwaters.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024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567</Words>
  <Application>Microsoft Office PowerPoint</Application>
  <PresentationFormat>On-screen Show (4:3)</PresentationFormat>
  <Paragraphs>45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Weather Emergencies and Natural Disasters</vt:lpstr>
      <vt:lpstr>What Are Weather Emergencies?</vt:lpstr>
      <vt:lpstr>Guidelines for Hurricanes</vt:lpstr>
      <vt:lpstr>Blizzard and Thunderstorms</vt:lpstr>
      <vt:lpstr>PowerPoint Presentation</vt:lpstr>
      <vt:lpstr>Tornadoes</vt:lpstr>
      <vt:lpstr>PowerPoint Presentation</vt:lpstr>
      <vt:lpstr>Natural Disasters </vt:lpstr>
      <vt:lpstr>Safety Rules</vt:lpstr>
      <vt:lpstr>Earthquakes</vt:lpstr>
      <vt:lpstr>Emergency Supplies Kit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Weather Emergencies and Natural Disasters</dc:title>
  <dc:creator>Allen M. Brewer</dc:creator>
  <cp:lastModifiedBy>Allen M. Brewer</cp:lastModifiedBy>
  <cp:revision>10</cp:revision>
  <dcterms:created xsi:type="dcterms:W3CDTF">2013-04-15T14:41:35Z</dcterms:created>
  <dcterms:modified xsi:type="dcterms:W3CDTF">2013-04-19T14:47:26Z</dcterms:modified>
</cp:coreProperties>
</file>